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9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357299"/>
            <a:ext cx="8215370" cy="342902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Игровые технологии для развития мелкой моторики дошкольников.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573016"/>
            <a:ext cx="5400600" cy="18002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16624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7400" dirty="0" smtClean="0"/>
              <a:t>Системное изучение двигательной сферы детей с отклонениями в речевом развитии показывает, что у большинства из них несовершенство движений наблюдается во всех компонентах моторики: в общей (крупной), в лицевой и артикуляционной, в тонких движениях кистей и пальцев рук, а также трудности в регуляции и контроле произвольных движений.</a:t>
            </a:r>
          </a:p>
          <a:p>
            <a:pPr algn="ctr">
              <a:buNone/>
            </a:pPr>
            <a:r>
              <a:rPr lang="ru-RU" sz="7400" dirty="0" smtClean="0"/>
              <a:t>В коре головного мозга речевая область расположена рядом с двигательной, поэтому работа по формированию и совершенствованию произвольной моторики рассматривается как необходимая составная часть комплексной системы коррекционно-педагогического воздействия. Чем больше уделяется внимание этому вопросу, тем эффективней и быстрее будет достигнут положительный результат.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Цель работы: развитие мелкой моторики рук, оказывающей благоприятное влияние на развитие речи, развитие зрительно-пространственной координации, активизация познавательной и речемыслительной деятельности.</a:t>
            </a:r>
          </a:p>
          <a:p>
            <a:pPr algn="ctr">
              <a:buNone/>
            </a:pPr>
            <a:r>
              <a:rPr lang="ru-RU" dirty="0" smtClean="0"/>
              <a:t>Установлено, что уровень развития речи детей находится в прямой зависимости от степени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тонких дифференцированных движений рук. У детей с проблемами в речевом развитии очень часто наблюдается недостаточность двигательной активности, в том числе и плохая координация мелкой моторики пальцев рук.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Функция руки и речи развивается параллельно. Выполняя пальчиками различные упражнения, ребенок достигает хорошего развития мелкой моторики рук, которая не только оказывает благоприятное влияние на развитие речи, но и подготавливает ребенка к рисованию и письму. Кисти рук приобретают хорошую подвижность, гибкость, исчезает скованность движений. Это в дальнейшем облегчает приобретение навыка письма.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2900" dirty="0" smtClean="0"/>
              <a:t>Очень важной частью работы по развитию мелкой моторики являются </a:t>
            </a:r>
            <a:r>
              <a:rPr lang="ru-RU" sz="2900" b="1" dirty="0" smtClean="0"/>
              <a:t>«пальчиковые игры»</a:t>
            </a:r>
            <a:r>
              <a:rPr lang="ru-RU" sz="2900" dirty="0" smtClean="0"/>
              <a:t>. Игры эти очень эмоциональные, они увлекательны и способствуют развитию речи, творческой деятельности. В ходе «пальчиковых игр» дети, повторяя движения взрослых, активизируют моторику, тем самым вырабатывается ловкость, умение управлять своими движениями, концентрировать внимание на одном виде деятельности.</a:t>
            </a:r>
          </a:p>
          <a:p>
            <a:pPr algn="ctr">
              <a:buNone/>
            </a:pPr>
            <a:r>
              <a:rPr lang="ru-RU" sz="2900" dirty="0" smtClean="0"/>
              <a:t>Многие игры требуют участие обеих рук, что дает возможность детям ориентироваться в понятиях «вправо», «влево», «вверх», «вниз» и т.д.</a:t>
            </a:r>
          </a:p>
          <a:p>
            <a:pPr algn="ctr">
              <a:buNone/>
            </a:pPr>
            <a:r>
              <a:rPr lang="ru-RU" sz="2900" dirty="0" smtClean="0"/>
              <a:t>В начале обучения проводятся игры, в которых дети выполняют упражнения с легкими движениями: соединяют одноименные пальцы обеих рук или поочередно соединяют пальцы руки с большим пальцем. Упражнения сопровождаются чтением стихов. Затем проводятся упражнения, с помощью которых дети учатся поочередно разжимать пальцы рук из кулака. Это уже более сложные движения.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Для совершенствования тонких движений пальцев рук с детьми проводятся различные пальчиковые игры с пением или игры с мелкими предметами под музыку.</a:t>
            </a:r>
          </a:p>
          <a:p>
            <a:pPr algn="ctr">
              <a:buNone/>
            </a:pPr>
            <a:r>
              <a:rPr lang="ru-RU" dirty="0" smtClean="0"/>
              <a:t>Для развития ручного </a:t>
            </a:r>
            <a:r>
              <a:rPr lang="ru-RU" dirty="0" err="1" smtClean="0"/>
              <a:t>праксиса</a:t>
            </a:r>
            <a:r>
              <a:rPr lang="ru-RU" dirty="0" smtClean="0"/>
              <a:t> очень полезны такие </a:t>
            </a:r>
            <a:r>
              <a:rPr lang="ru-RU" b="1" dirty="0" smtClean="0"/>
              <a:t>упражнения</a:t>
            </a:r>
            <a:r>
              <a:rPr lang="ru-RU" dirty="0" smtClean="0"/>
              <a:t>: перебирая пальцами, крутить карандаш, бобину с нитками, гладкий брусок; отвинчивание и завинчивание пробок разной величины и конфигурации; рисование и штриховка карандашами (</a:t>
            </a:r>
            <a:r>
              <a:rPr lang="ru-RU" dirty="0" err="1" smtClean="0"/>
              <a:t>полицвет</a:t>
            </a:r>
            <a:r>
              <a:rPr lang="ru-RU" dirty="0" smtClean="0"/>
              <a:t>, фломастеры не рекомендуются, так как они пишут, если стержень расположен перпендикулярно листу).</a:t>
            </a:r>
          </a:p>
          <a:p>
            <a:pPr algn="ctr">
              <a:buNone/>
            </a:pPr>
            <a:r>
              <a:rPr lang="ru-RU" dirty="0" smtClean="0"/>
              <a:t>Хорошо научить детей работать в определенном темпе, под счет, но темп и инструкцию ребенок должен задавать себе сам.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88840"/>
            <a:ext cx="921702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Примеры игр для развития мелкой моторики у детей.</a:t>
            </a:r>
          </a:p>
          <a:p>
            <a:pPr algn="ctr">
              <a:buNone/>
            </a:pP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 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432048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Массаж ладошек.</a:t>
            </a:r>
            <a:r>
              <a:rPr lang="ru-RU" dirty="0" smtClean="0"/>
              <a:t>   Это самый простой и универсальный для любого возраста способ развития мелкой моторики.   Своим пальцем водите по ладошкам ребенка, гладьте их и массируйте. Свои действия сопровождайте присказкой «Сорока-ворона». </a:t>
            </a:r>
          </a:p>
          <a:p>
            <a:r>
              <a:rPr lang="ru-RU" dirty="0" smtClean="0"/>
              <a:t>2. </a:t>
            </a:r>
            <a:r>
              <a:rPr lang="ru-RU" b="1" dirty="0" smtClean="0"/>
              <a:t>Разрывание бумаги.</a:t>
            </a:r>
            <a:r>
              <a:rPr lang="ru-RU" dirty="0" smtClean="0"/>
              <a:t> Дайте ребенку несколько листов мягкой цветной бумаги. Он с удовольствием ощупает ее, начнет вертеть в руках и рвать. Это занятие доставит ему несказанное удовольствие.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077072"/>
            <a:ext cx="2952328" cy="25835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3. </a:t>
            </a:r>
            <a:r>
              <a:rPr lang="ru-RU" b="1" dirty="0" smtClean="0"/>
              <a:t>Перелистывание</a:t>
            </a:r>
            <a:r>
              <a:rPr lang="ru-RU" dirty="0" smtClean="0"/>
              <a:t> </a:t>
            </a:r>
            <a:r>
              <a:rPr lang="ru-RU" b="1" dirty="0" smtClean="0"/>
              <a:t>страниц.</a:t>
            </a:r>
            <a:r>
              <a:rPr lang="ru-RU" dirty="0" smtClean="0"/>
              <a:t> Перелистыванием страниц какой-нибудь книжки с картинками или журнала. </a:t>
            </a:r>
          </a:p>
          <a:p>
            <a:r>
              <a:rPr lang="ru-RU" dirty="0" smtClean="0"/>
              <a:t>4. </a:t>
            </a:r>
            <a:r>
              <a:rPr lang="ru-RU" b="1" dirty="0" smtClean="0"/>
              <a:t>Бусы.</a:t>
            </a:r>
            <a:r>
              <a:rPr lang="ru-RU" dirty="0" smtClean="0"/>
              <a:t> Детям нравится перебирать мелкие предметы, что очень полезно. Поэтому можно надеть на себя какие-нибудь бусы с бусинами различного размера и формы. Ребенок будет с радостью и заинтересованностью перебирать их пальчиками. Задание можно усложнить, попросить ребенка нанизать бусинки на леску.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60648"/>
            <a:ext cx="2016224" cy="17728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4546848" cy="5098571"/>
          </a:xfrm>
        </p:spPr>
        <p:txBody>
          <a:bodyPr/>
          <a:lstStyle/>
          <a:p>
            <a:r>
              <a:rPr lang="ru-RU" dirty="0" smtClean="0"/>
              <a:t>5. </a:t>
            </a:r>
            <a:r>
              <a:rPr lang="ru-RU" b="1" dirty="0" smtClean="0"/>
              <a:t>Крупы</a:t>
            </a:r>
            <a:r>
              <a:rPr lang="ru-RU" dirty="0" smtClean="0"/>
              <a:t>. В миску насыпьте любую крупу и дайте </a:t>
            </a:r>
            <a:r>
              <a:rPr lang="ru-RU" dirty="0" err="1" smtClean="0"/>
              <a:t>еѐ </a:t>
            </a:r>
            <a:r>
              <a:rPr lang="ru-RU" dirty="0" smtClean="0"/>
              <a:t>малышу. Он будет трогать крупу рукой или просыпать </a:t>
            </a:r>
            <a:r>
              <a:rPr lang="ru-RU" dirty="0" err="1" smtClean="0"/>
              <a:t>еѐ </a:t>
            </a:r>
            <a:r>
              <a:rPr lang="ru-RU" dirty="0" smtClean="0"/>
              <a:t>сквозь пальчики. Эта игра хорошо развивает мелкую моторику и тактильные ощущения.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484784"/>
            <a:ext cx="3168352" cy="34563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908720"/>
            <a:ext cx="5184576" cy="5098571"/>
          </a:xfrm>
        </p:spPr>
        <p:txBody>
          <a:bodyPr>
            <a:normAutofit/>
          </a:bodyPr>
          <a:lstStyle/>
          <a:p>
            <a:r>
              <a:rPr lang="ru-RU" dirty="0" smtClean="0"/>
              <a:t>6.   </a:t>
            </a:r>
            <a:r>
              <a:rPr lang="ru-RU" b="1" dirty="0" smtClean="0"/>
              <a:t>Рисование на песке.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	Насыпьте на поднос песок. Возьмите пальчик ребенка в свою руку и проведите им по песку. Начать можно с простых фигур – линий, прямоугольника, круга, постепенно усложняя задание.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600400" cy="29888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r>
              <a:rPr lang="ru-RU" dirty="0" smtClean="0"/>
              <a:t>7. </a:t>
            </a:r>
            <a:r>
              <a:rPr lang="ru-RU" b="1" dirty="0" smtClean="0"/>
              <a:t>Завинчивание крышек.</a:t>
            </a:r>
            <a:r>
              <a:rPr lang="ru-RU" dirty="0" smtClean="0"/>
              <a:t> Такое простое занятие, как завинчивание и раскручивание крышек банок, бутылок, пузырьков развивает ловкость пальчиков. Предложите вашему ребенку сосуды разного размера и формы, это сделает игру более разнообразной.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573016"/>
            <a:ext cx="3168352" cy="29478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212976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8. </a:t>
            </a:r>
            <a:r>
              <a:rPr lang="ru-RU" b="1" dirty="0" smtClean="0"/>
              <a:t>Застегивание, расстегивание и шнуровка.</a:t>
            </a:r>
            <a:r>
              <a:rPr lang="ru-RU" dirty="0" smtClean="0"/>
              <a:t> Для этого упражнения не потребуется никаких дополнительных игрушек. Включайте ребенка в процесс одевания. Пусть сам застегивает и расстегивает себе пуговицы и молнии. Это не только разовьет движения рук, но и приучит ребенка к самостоятельности. Еще дайте ребенку какой-нибудь ненужный ботинок со шнуровкой, который станет прекрасным тренажером для рук.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6" y="3212976"/>
            <a:ext cx="9132743" cy="36450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/>
          <a:lstStyle/>
          <a:p>
            <a:r>
              <a:rPr lang="ru-RU" b="1" dirty="0" smtClean="0"/>
              <a:t>Лепка.</a:t>
            </a:r>
            <a:r>
              <a:rPr lang="ru-RU" dirty="0" smtClean="0"/>
              <a:t> Лепка подходит для детей разного возраста. Для лепки подходят пластилин, глина, тесто. Когда собираетесь что-то испечь, обязательно позовите с собой ребенка. Ему очень понравится мять и раскатывать тесто. К тому же он будет горд, что помогает маме.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45024"/>
            <a:ext cx="3960440" cy="29185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5266928" cy="54726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10. </a:t>
            </a:r>
            <a:r>
              <a:rPr lang="ru-RU" b="1" dirty="0" smtClean="0"/>
              <a:t>Рисование и раскрашивание.</a:t>
            </a:r>
            <a:r>
              <a:rPr lang="ru-RU" dirty="0" smtClean="0"/>
              <a:t> Очень полезно обводить контур картинок, состоящий из пунктирных линий, а также раскрашивать объекты различной формы. Очень полезно рисовать на вертикальных поверхностях: стене, доске, зеркале. Поэтому желательно повесить малышу специальную доску, чтобы он рисовал.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340768"/>
            <a:ext cx="2681138" cy="3589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2996951"/>
          </a:xfr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ru-RU" dirty="0" smtClean="0"/>
              <a:t>11. </a:t>
            </a:r>
            <a:r>
              <a:rPr lang="ru-RU" b="1" dirty="0" smtClean="0"/>
              <a:t>Собирание мозаик и </a:t>
            </a:r>
            <a:r>
              <a:rPr lang="ru-RU" b="1" dirty="0" err="1" smtClean="0"/>
              <a:t>паззлов</a:t>
            </a:r>
            <a:r>
              <a:rPr lang="ru-RU" dirty="0" smtClean="0"/>
              <a:t>. Для детей до 3 лет выбирают </a:t>
            </a:r>
            <a:r>
              <a:rPr lang="ru-RU" dirty="0" err="1" smtClean="0"/>
              <a:t>паззлы</a:t>
            </a:r>
            <a:r>
              <a:rPr lang="ru-RU" dirty="0" smtClean="0"/>
              <a:t> и мозаики с крупными частями (2-3 части). После 3 лет части </a:t>
            </a:r>
            <a:r>
              <a:rPr lang="ru-RU" dirty="0" err="1" smtClean="0"/>
              <a:t>паззлов</a:t>
            </a:r>
            <a:r>
              <a:rPr lang="ru-RU" dirty="0" smtClean="0"/>
              <a:t> постепенно уменьшаются и их количество увеличивается (4-5 частей). </a:t>
            </a:r>
            <a:r>
              <a:rPr lang="ru-RU" dirty="0" err="1" smtClean="0"/>
              <a:t>Паззлы</a:t>
            </a:r>
            <a:r>
              <a:rPr lang="ru-RU" dirty="0" smtClean="0"/>
              <a:t> также тренируют воображение.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9144000" cy="38610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5112568" cy="531459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12. </a:t>
            </a:r>
            <a:r>
              <a:rPr lang="ru-RU" b="1" dirty="0" smtClean="0"/>
              <a:t>Вырезание.</a:t>
            </a:r>
            <a:r>
              <a:rPr lang="ru-RU" dirty="0" smtClean="0"/>
              <a:t> Купите малышу детские ножницы, клей-карандаш, цветную бумагу и картон. Научите его мастерить. Вырезайте картинки, приклеивайте их, делайте снежинки и т.п. Это не только разовьет мелкую моторику, но и пространственное воображение, творческое мышление.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196752"/>
            <a:ext cx="3591984" cy="39604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4536504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13.Прищепки.</a:t>
            </a:r>
            <a:r>
              <a:rPr lang="ru-RU" dirty="0" smtClean="0"/>
              <a:t> Предложите ребенку прикрепить прищепки на край листа бумаги. Попробуйте создать картинку. Например, дайте ребенку круг, а он из прищепок смастерит лучики. В итоге получится солнышко и т.п. Прищепки также можно прицепить на одежду ребенка – пусть ищет и снимает их с себя. Необходимо следить, чтобы ребенок не просто срывал прищепку, а при снятии нажимал на нее.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77072"/>
            <a:ext cx="4176464" cy="24031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r>
              <a:rPr lang="ru-RU" dirty="0" smtClean="0"/>
              <a:t>Таким образом, представленные игровые технологии помогут в коррекционной работе по развитию речи у дошкольников.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996952"/>
            <a:ext cx="4176464" cy="33718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14400" y="2132856"/>
            <a:ext cx="75151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Желаем Вам успехов!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</TotalTime>
  <Words>829</Words>
  <Application>Microsoft Office PowerPoint</Application>
  <PresentationFormat>Экран (4:3)</PresentationFormat>
  <Paragraphs>35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Lucida Sans Unicode</vt:lpstr>
      <vt:lpstr>Verdana</vt:lpstr>
      <vt:lpstr>Wingdings 2</vt:lpstr>
      <vt:lpstr>Wingdings 3</vt:lpstr>
      <vt:lpstr>Открытая</vt:lpstr>
      <vt:lpstr>Игровые технологии для развития мелкой моторики дошкольников.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Игровые технологии для развития мелкой моторики дошкольников с нарушением речи.   </dc:title>
  <dc:creator>Настя</dc:creator>
  <cp:lastModifiedBy>Аничка</cp:lastModifiedBy>
  <cp:revision>8</cp:revision>
  <dcterms:created xsi:type="dcterms:W3CDTF">2014-10-20T11:09:28Z</dcterms:created>
  <dcterms:modified xsi:type="dcterms:W3CDTF">2022-10-18T06:32:50Z</dcterms:modified>
</cp:coreProperties>
</file>